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8B6D-E3AE-4947-B30C-BDE1AEFFD1A9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0574-8024-479C-B1E5-439CAC642B1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606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8B6D-E3AE-4947-B30C-BDE1AEFFD1A9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0574-8024-479C-B1E5-439CAC642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6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8B6D-E3AE-4947-B30C-BDE1AEFFD1A9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0574-8024-479C-B1E5-439CAC642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965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8B6D-E3AE-4947-B30C-BDE1AEFFD1A9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0574-8024-479C-B1E5-439CAC642B1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2880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8B6D-E3AE-4947-B30C-BDE1AEFFD1A9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0574-8024-479C-B1E5-439CAC642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782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8B6D-E3AE-4947-B30C-BDE1AEFFD1A9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0574-8024-479C-B1E5-439CAC642B1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1605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8B6D-E3AE-4947-B30C-BDE1AEFFD1A9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0574-8024-479C-B1E5-439CAC642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068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8B6D-E3AE-4947-B30C-BDE1AEFFD1A9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0574-8024-479C-B1E5-439CAC642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455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8B6D-E3AE-4947-B30C-BDE1AEFFD1A9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0574-8024-479C-B1E5-439CAC642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50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8B6D-E3AE-4947-B30C-BDE1AEFFD1A9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0574-8024-479C-B1E5-439CAC642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90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8B6D-E3AE-4947-B30C-BDE1AEFFD1A9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0574-8024-479C-B1E5-439CAC642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87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8B6D-E3AE-4947-B30C-BDE1AEFFD1A9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0574-8024-479C-B1E5-439CAC642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39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8B6D-E3AE-4947-B30C-BDE1AEFFD1A9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0574-8024-479C-B1E5-439CAC642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16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8B6D-E3AE-4947-B30C-BDE1AEFFD1A9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0574-8024-479C-B1E5-439CAC642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67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8B6D-E3AE-4947-B30C-BDE1AEFFD1A9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0574-8024-479C-B1E5-439CAC642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27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8B6D-E3AE-4947-B30C-BDE1AEFFD1A9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0574-8024-479C-B1E5-439CAC642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68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8B6D-E3AE-4947-B30C-BDE1AEFFD1A9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0574-8024-479C-B1E5-439CAC642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31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7BF8B6D-E3AE-4947-B30C-BDE1AEFFD1A9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EC60574-8024-479C-B1E5-439CAC642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051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590" y="888274"/>
            <a:ext cx="8001000" cy="1863635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РЕНЕ  ДЕКАРТ  ТА ЙОГО СИСТЕМА КООРДИНАТ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Пілготувала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Учениця 6 класу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Берествської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ЗОШ І – ІІІ ступенів</a:t>
            </a:r>
          </a:p>
          <a:p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Соледарської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міської ради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Донецької області </a:t>
            </a:r>
          </a:p>
          <a:p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Леленко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86" y="2621280"/>
            <a:ext cx="4335170" cy="409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6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9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28" y="278674"/>
            <a:ext cx="4705895" cy="62745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4046" y="1994262"/>
            <a:ext cx="55996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Народився 31 березня 1596 року в місті </a:t>
            </a:r>
            <a:r>
              <a:rPr lang="uk-UA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Лае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(зараз місто  Декарт) у Франції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066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" y="365760"/>
            <a:ext cx="10775406" cy="606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6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45" y="432161"/>
            <a:ext cx="6597832" cy="61179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29006" y="2168435"/>
            <a:ext cx="4093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Рене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Декарт з королевою Швеції  Христиною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479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1" y="320764"/>
            <a:ext cx="8212183" cy="54747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17576" y="1741714"/>
            <a:ext cx="29522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 поховання </a:t>
            </a:r>
            <a:r>
              <a:rPr lang="uk-UA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Рене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екарта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566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224028"/>
            <a:ext cx="4572000" cy="31181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79" y="224028"/>
            <a:ext cx="4976755" cy="35158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794" y="3034937"/>
            <a:ext cx="3485163" cy="37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5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8936"/>
            <a:ext cx="8229600" cy="616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0755" y="1959429"/>
            <a:ext cx="91788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313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</TotalTime>
  <Words>53</Words>
  <Application>Microsoft Office PowerPoint</Application>
  <PresentationFormat>Широкоэкранный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Century Gothic</vt:lpstr>
      <vt:lpstr>Wingdings 3</vt:lpstr>
      <vt:lpstr>Сектор</vt:lpstr>
      <vt:lpstr>РЕНЕ  ДЕКАРТ  ТА ЙОГО СИСТЕМА КООРДИНАТ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РЕНЕ  ДЕКАРТ  ТА ЙОГО СИСТЕМА КООРДИНАТ</dc:title>
  <dc:creator>Пользователь Windows</dc:creator>
  <cp:lastModifiedBy>Пользователь Windows</cp:lastModifiedBy>
  <cp:revision>6</cp:revision>
  <dcterms:created xsi:type="dcterms:W3CDTF">2020-12-07T18:02:29Z</dcterms:created>
  <dcterms:modified xsi:type="dcterms:W3CDTF">2020-12-07T18:31:53Z</dcterms:modified>
</cp:coreProperties>
</file>