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63" d="100"/>
          <a:sy n="63" d="100"/>
        </p:scale>
        <p:origin x="-12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405B52-D475-4386-A32C-0D3D5A5CE6FA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FB42EF-DE03-4C87-9E30-C3A3CDD74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media" Target="../media/media1.mp4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24smi.org/celebrity/tag/matematik/" TargetMode="External"/><Relationship Id="rId2" Type="http://schemas.openxmlformats.org/officeDocument/2006/relationships/hyperlink" Target="https://24smi.org/celebrity/tag/logik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365104"/>
            <a:ext cx="2880320" cy="204976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Автор: Учениця 10 класу </a:t>
            </a:r>
            <a:br>
              <a:rPr lang="uk-UA" dirty="0" smtClean="0"/>
            </a:br>
            <a:r>
              <a:rPr lang="uk-UA" dirty="0" err="1" smtClean="0"/>
              <a:t>Бахмутської</a:t>
            </a:r>
            <a:r>
              <a:rPr lang="uk-UA" dirty="0" smtClean="0"/>
              <a:t> ЗОШ</a:t>
            </a:r>
            <a:br>
              <a:rPr lang="uk-UA" dirty="0" smtClean="0"/>
            </a:br>
            <a:r>
              <a:rPr lang="uk-UA" dirty="0" smtClean="0"/>
              <a:t>Соколова Вікторія</a:t>
            </a:r>
          </a:p>
          <a:p>
            <a:r>
              <a:rPr lang="uk-UA" dirty="0" smtClean="0"/>
              <a:t>Викладач: Перехрест Тетяна Сергіївна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823864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Задзеркалля</a:t>
            </a:r>
            <a:r>
              <a:rPr lang="ru-RU" dirty="0" smtClean="0"/>
              <a:t> </a:t>
            </a:r>
            <a:r>
              <a:rPr lang="ru-RU" dirty="0" err="1" smtClean="0"/>
              <a:t>Льюїса</a:t>
            </a:r>
            <a:r>
              <a:rPr lang="ru-RU" dirty="0" smtClean="0"/>
              <a:t> </a:t>
            </a:r>
            <a:r>
              <a:rPr lang="ru-RU" dirty="0" err="1" smtClean="0"/>
              <a:t>Керролла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C:\Users\7272~1\AppData\Local\Temp\Rar$DIa0.441\poslednya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564904"/>
            <a:ext cx="29523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7" t="2420" r="6915"/>
          <a:stretch>
            <a:fillRect/>
          </a:stretch>
        </p:blipFill>
        <p:spPr>
          <a:xfrm>
            <a:off x="179512" y="2636912"/>
            <a:ext cx="2880320" cy="3600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Помер </a:t>
            </a:r>
            <a:r>
              <a:rPr lang="uk-UA" sz="2800" dirty="0" err="1" smtClean="0"/>
              <a:t>Льюїс</a:t>
            </a:r>
            <a:r>
              <a:rPr lang="uk-UA" sz="2800" dirty="0" smtClean="0"/>
              <a:t> </a:t>
            </a:r>
            <a:r>
              <a:rPr lang="uk-UA" sz="2800" dirty="0" err="1" smtClean="0"/>
              <a:t>Керролл</a:t>
            </a:r>
            <a:r>
              <a:rPr lang="uk-UA" sz="2800" dirty="0" smtClean="0"/>
              <a:t> 14 січня 1898 р. в </a:t>
            </a:r>
            <a:r>
              <a:rPr lang="uk-UA" sz="2800" dirty="0" err="1" smtClean="0"/>
              <a:t>Гілфорді</a:t>
            </a:r>
            <a:endParaRPr lang="ru-RU" sz="2800" dirty="0"/>
          </a:p>
        </p:txBody>
      </p:sp>
      <p:pic>
        <p:nvPicPr>
          <p:cNvPr id="23554" name="Picture 2" descr="C:\Users\7272~1\AppData\Local\Temp\Rar$DIa0.224\119681137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942438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амые знаменитые памятники литературным персонажам в Европе - Новости на  KP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3772747" cy="4896544"/>
          </a:xfrm>
          <a:prstGeom prst="rect">
            <a:avLst/>
          </a:prstGeom>
          <a:noFill/>
        </p:spPr>
      </p:pic>
      <p:sp>
        <p:nvSpPr>
          <p:cNvPr id="24580" name="AutoShape 4" descr="Памятники Алисе | Али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Памятники Алисе | Али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Памятники Алисе | Али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4773038" cy="3312368"/>
          </a:xfrm>
          <a:prstGeom prst="rect">
            <a:avLst/>
          </a:prstGeom>
          <a:noFill/>
        </p:spPr>
      </p:pic>
      <p:pic>
        <p:nvPicPr>
          <p:cNvPr id="24587" name="Picture 11" descr="C:\Users\7272~1\AppData\Local\Temp\Rar$DIa0.602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01008"/>
            <a:ext cx="4680520" cy="293092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ртфоліо вчителя математики Шевчук О.В. - презентація з портфолі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3" y="0"/>
            <a:ext cx="915192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7272~1\AppData\Local\Temp\Rar$DIa0.076\Alice-Liddell-1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 l="49976" b="-49"/>
          <a:stretch>
            <a:fillRect/>
          </a:stretch>
        </p:blipFill>
        <p:spPr bwMode="auto">
          <a:xfrm>
            <a:off x="467544" y="404664"/>
            <a:ext cx="40324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8164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-243408"/>
            <a:ext cx="8534400" cy="1584176"/>
          </a:xfrm>
        </p:spPr>
        <p:txBody>
          <a:bodyPr>
            <a:noAutofit/>
          </a:bodyPr>
          <a:lstStyle/>
          <a:p>
            <a:pPr algn="just"/>
            <a:r>
              <a:rPr lang="uk-UA" sz="3600" dirty="0" smtClean="0"/>
              <a:t>Книжки про Алісу  - не просто казки.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Содержимое 4" descr="61634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3600400" cy="5064132"/>
          </a:xfrm>
        </p:spPr>
      </p:pic>
      <p:pic>
        <p:nvPicPr>
          <p:cNvPr id="6" name="v-strane-chudes-vse-serii-podryad-sovetskie_fzsf8Wcp_wXC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99992" y="1484784"/>
            <a:ext cx="4392488" cy="2376264"/>
          </a:xfrm>
          <a:prstGeom prst="rect">
            <a:avLst/>
          </a:prstGeom>
        </p:spPr>
      </p:pic>
      <p:pic>
        <p:nvPicPr>
          <p:cNvPr id="7170" name="Picture 2" descr="Картинки Алиса в Стране Чудес (44 фото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05064"/>
            <a:ext cx="4392488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764704"/>
            <a:ext cx="2592288" cy="5361459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Поч</a:t>
            </a:r>
            <a:r>
              <a:rPr lang="uk-UA" sz="2800" dirty="0" err="1" smtClean="0"/>
              <a:t>немо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того, </a:t>
            </a:r>
            <a:r>
              <a:rPr lang="ru-RU" sz="2800" dirty="0" err="1" smtClean="0"/>
              <a:t>що</a:t>
            </a:r>
            <a:r>
              <a:rPr lang="uk-UA" sz="2800" dirty="0" smtClean="0"/>
              <a:t> людини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ім'я</a:t>
            </a:r>
            <a:r>
              <a:rPr lang="ru-RU" sz="2800" dirty="0" smtClean="0"/>
              <a:t> </a:t>
            </a:r>
            <a:r>
              <a:rPr lang="ru-RU" sz="2800" dirty="0" err="1" smtClean="0"/>
              <a:t>Льюїс</a:t>
            </a:r>
            <a:r>
              <a:rPr lang="ru-RU" sz="2800" dirty="0" smtClean="0"/>
              <a:t> </a:t>
            </a:r>
            <a:r>
              <a:rPr lang="ru-RU" sz="2800" dirty="0" err="1" smtClean="0"/>
              <a:t>Керролл</a:t>
            </a:r>
            <a:r>
              <a:rPr lang="ru-RU" sz="2800" dirty="0" smtClean="0"/>
              <a:t>, строго </a:t>
            </a:r>
            <a:r>
              <a:rPr lang="ru-RU" sz="2800" dirty="0" err="1" smtClean="0"/>
              <a:t>кажучи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ніколи</a:t>
            </a:r>
            <a:r>
              <a:rPr lang="ru-RU" sz="2800" i="1" dirty="0" smtClean="0"/>
              <a:t> не </a:t>
            </a:r>
            <a:r>
              <a:rPr lang="ru-RU" sz="2800" i="1" dirty="0" err="1" smtClean="0"/>
              <a:t>було</a:t>
            </a:r>
            <a:r>
              <a:rPr lang="ru-RU" sz="2800" dirty="0" smtClean="0"/>
              <a:t>. </a:t>
            </a:r>
            <a:r>
              <a:rPr lang="ru-RU" sz="2800" dirty="0" err="1" smtClean="0"/>
              <a:t>Тобто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smtClean="0"/>
              <a:t>...</a:t>
            </a:r>
            <a:endParaRPr lang="ru-RU" sz="2800" dirty="0" smtClean="0"/>
          </a:p>
        </p:txBody>
      </p:sp>
      <p:pic>
        <p:nvPicPr>
          <p:cNvPr id="5" name="Содержимое 4" descr="https://im0-tub-ua.yandex.net/i?id=371793333aefdcdc47057457de134a7b&amp;n=1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51125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uk-UA" sz="2400" dirty="0" smtClean="0"/>
              <a:t>Справжнє ім'я </a:t>
            </a:r>
            <a:r>
              <a:rPr lang="uk-UA" sz="2400" dirty="0" err="1" smtClean="0"/>
              <a:t>Льюїса</a:t>
            </a:r>
            <a:r>
              <a:rPr lang="uk-UA" sz="2400" dirty="0" smtClean="0"/>
              <a:t> </a:t>
            </a:r>
            <a:r>
              <a:rPr lang="uk-UA" sz="2400" dirty="0" err="1" smtClean="0"/>
              <a:t>Керролла</a:t>
            </a:r>
            <a:r>
              <a:rPr lang="uk-UA" sz="2400" dirty="0" smtClean="0"/>
              <a:t>  - Чарльз </a:t>
            </a:r>
            <a:r>
              <a:rPr lang="uk-UA" sz="2400" dirty="0" err="1" smtClean="0"/>
              <a:t>Лутвідж</a:t>
            </a:r>
            <a:r>
              <a:rPr lang="uk-UA" sz="2400" dirty="0" smtClean="0"/>
              <a:t> </a:t>
            </a:r>
            <a:r>
              <a:rPr lang="uk-UA" sz="2400" dirty="0" err="1" smtClean="0"/>
              <a:t>Доджсон</a:t>
            </a:r>
            <a:r>
              <a:rPr lang="uk-UA" sz="2400" dirty="0" smtClean="0"/>
              <a:t> . </a:t>
            </a:r>
            <a:endParaRPr lang="ru-RU" sz="2400" dirty="0"/>
          </a:p>
        </p:txBody>
      </p:sp>
      <p:pic>
        <p:nvPicPr>
          <p:cNvPr id="3" name="Рисунок 2" descr="C:\Users\7272~1\AppData\Local\Temp\Rar$DIa0.292\LewisCarrollSelf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0243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. Hobson and family :: Льюис Кэррол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0808"/>
            <a:ext cx="4762500" cy="401002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857892"/>
            <a:ext cx="5878241" cy="642942"/>
          </a:xfrm>
        </p:spPr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Льюїс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Керролл</a:t>
            </a:r>
            <a:r>
              <a:rPr lang="uk-UA" dirty="0" smtClean="0">
                <a:solidFill>
                  <a:srgbClr val="FF0000"/>
                </a:solidFill>
              </a:rPr>
              <a:t> - </a:t>
            </a:r>
            <a:r>
              <a:rPr lang="ru-RU" dirty="0" err="1" smtClean="0">
                <a:solidFill>
                  <a:srgbClr val="FF0000"/>
                </a:solidFill>
                <a:hlinkClick r:id="rId2"/>
              </a:rPr>
              <a:t>логік</a:t>
            </a:r>
            <a:r>
              <a:rPr lang="ru-RU" b="0" dirty="0" smtClean="0">
                <a:solidFill>
                  <a:srgbClr val="FF0000"/>
                </a:solidFill>
              </a:rPr>
              <a:t>, </a:t>
            </a:r>
            <a:r>
              <a:rPr lang="ru-RU" dirty="0" smtClean="0">
                <a:solidFill>
                  <a:srgbClr val="FF0000"/>
                </a:solidFill>
                <a:hlinkClick r:id="rId3"/>
              </a:rPr>
              <a:t>математик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l="11513" t="25510" r="40681" b="16122"/>
          <a:stretch>
            <a:fillRect/>
          </a:stretch>
        </p:blipFill>
        <p:spPr bwMode="auto">
          <a:xfrm>
            <a:off x="611560" y="620688"/>
            <a:ext cx="8136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2567880" cy="5411688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У 1861 р. прийняв сан диякона</a:t>
            </a:r>
            <a:r>
              <a:rPr lang="uk-UA" sz="2400" dirty="0" smtClean="0"/>
              <a:t>. Але доктор </a:t>
            </a:r>
            <a:r>
              <a:rPr lang="uk-UA" sz="2400" dirty="0" err="1" smtClean="0"/>
              <a:t>Доджсон</a:t>
            </a:r>
            <a:r>
              <a:rPr lang="uk-UA" sz="2400" dirty="0" smtClean="0"/>
              <a:t> присвятив себе математиці. Його перу належать ґрунтовні праці з математики.</a:t>
            </a:r>
            <a:endParaRPr lang="ru-RU" sz="2400" dirty="0"/>
          </a:p>
        </p:txBody>
      </p:sp>
      <p:pic>
        <p:nvPicPr>
          <p:cNvPr id="5" name="Рисунок 4" descr="C:\Users\7272~1\AppData\Local\Temp\Rar$DIa0.144\doc6draacbiv9v1jypmj31l_800_480-300x2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64704"/>
            <a:ext cx="53285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7272~1\AppData\Local\Temp\Rar$DIa0.202\rukopis_1jpg-300x2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272~1\AppData\Local\Temp\Rar$DIa0.280\pismo-rebys_oktyabr-1869-dla-Djordjine-Yotson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104456" cy="61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4 июля 1865 г. - Вышло в свет первое издание книги Льюиса Кэрролла «Алиса в  Стране чудес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960440" cy="292280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2491680" cy="936104"/>
          </a:xfrm>
        </p:spPr>
        <p:txBody>
          <a:bodyPr/>
          <a:lstStyle/>
          <a:p>
            <a:r>
              <a:rPr lang="uk-UA" sz="1800" dirty="0" smtClean="0"/>
              <a:t>Відкриття та винаходи </a:t>
            </a:r>
            <a:r>
              <a:rPr lang="uk-UA" sz="1800" dirty="0" err="1" smtClean="0"/>
              <a:t>Льюїса</a:t>
            </a:r>
            <a:r>
              <a:rPr lang="uk-UA" sz="1800" dirty="0" smtClean="0"/>
              <a:t> </a:t>
            </a:r>
            <a:r>
              <a:rPr lang="uk-UA" sz="1800" dirty="0" err="1" smtClean="0"/>
              <a:t>Керролла</a:t>
            </a:r>
            <a:r>
              <a:rPr lang="uk-UA" sz="1800" dirty="0" smtClean="0"/>
              <a:t>: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700808"/>
            <a:ext cx="2664296" cy="4608512"/>
          </a:xfrm>
        </p:spPr>
        <p:txBody>
          <a:bodyPr>
            <a:noAutofit/>
          </a:bodyPr>
          <a:lstStyle/>
          <a:p>
            <a:r>
              <a:rPr lang="uk-UA" sz="2200" dirty="0" smtClean="0"/>
              <a:t>• правила поділу чисел на різні подільники;</a:t>
            </a:r>
          </a:p>
          <a:p>
            <a:r>
              <a:rPr lang="uk-UA" sz="2200" dirty="0" smtClean="0"/>
              <a:t>• правила перевірки подільності на 17 і 19;</a:t>
            </a:r>
          </a:p>
          <a:p>
            <a:r>
              <a:rPr lang="uk-UA" sz="2200" dirty="0" smtClean="0"/>
              <a:t>• оригінальні методи вирішення силогізмів та багато інших.</a:t>
            </a:r>
          </a:p>
        </p:txBody>
      </p:sp>
      <p:pic>
        <p:nvPicPr>
          <p:cNvPr id="22530" name="Picture 2" descr="Ferio —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2490988" cy="3240360"/>
          </a:xfrm>
          <a:prstGeom prst="rect">
            <a:avLst/>
          </a:prstGeom>
          <a:noFill/>
        </p:spPr>
      </p:pic>
      <p:pic>
        <p:nvPicPr>
          <p:cNvPr id="22532" name="Picture 4" descr="Графік поселення студентів 1-го курсу до гуртожитків студмістечка в новому  навчальному 2018-2019 році – Первинна профспілкова організація студентів,  аспірантів і докторанті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20688"/>
            <a:ext cx="3905030" cy="2448272"/>
          </a:xfrm>
          <a:prstGeom prst="rect">
            <a:avLst/>
          </a:prstGeom>
          <a:noFill/>
        </p:spPr>
      </p:pic>
      <p:pic>
        <p:nvPicPr>
          <p:cNvPr id="22534" name="Picture 6" descr="Какие цифры сакральны в Православии? | Православная Жиз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0371" y="3429000"/>
            <a:ext cx="3612107" cy="2979746"/>
          </a:xfrm>
          <a:prstGeom prst="rect">
            <a:avLst/>
          </a:prstGeom>
          <a:noFill/>
        </p:spPr>
      </p:pic>
      <p:pic>
        <p:nvPicPr>
          <p:cNvPr id="22536" name="Picture 8" descr="Купити книгу Льюис Кэрролл. Лучшие логические задачи и головоломки (Антон  Малютін) - 978-5-222-30402-0 | Інтернет-магазин Yakaboo.ua"/>
          <p:cNvPicPr>
            <a:picLocks noChangeAspect="1" noChangeArrowheads="1"/>
          </p:cNvPicPr>
          <p:nvPr/>
        </p:nvPicPr>
        <p:blipFill>
          <a:blip r:embed="rId5" cstate="print"/>
          <a:srcRect l="7143" r="7143" b="8686"/>
          <a:stretch>
            <a:fillRect/>
          </a:stretch>
        </p:blipFill>
        <p:spPr bwMode="auto">
          <a:xfrm>
            <a:off x="6804248" y="548681"/>
            <a:ext cx="2160240" cy="290732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150</TotalTime>
  <Words>122</Words>
  <Application>Microsoft Office PowerPoint</Application>
  <PresentationFormat>Экран (4:3)</PresentationFormat>
  <Paragraphs>13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«Задзеркалля Льюїса Керролла»</vt:lpstr>
      <vt:lpstr>Слайд 2</vt:lpstr>
      <vt:lpstr>Книжки про Алісу  - не просто казки.  </vt:lpstr>
      <vt:lpstr>Слайд 4</vt:lpstr>
      <vt:lpstr>Справжнє ім'я Льюїса Керролла  - Чарльз Лутвідж Доджсон . </vt:lpstr>
      <vt:lpstr>Льюїс Керролл - логік, математик</vt:lpstr>
      <vt:lpstr>Слайд 7</vt:lpstr>
      <vt:lpstr>Слайд 8</vt:lpstr>
      <vt:lpstr>Відкриття та винаходи Льюїса Керролла:</vt:lpstr>
      <vt:lpstr>Помер Льюїс Керролл 14 січня 1898 р. в Гілфорді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16</cp:revision>
  <dcterms:created xsi:type="dcterms:W3CDTF">2020-12-13T15:16:18Z</dcterms:created>
  <dcterms:modified xsi:type="dcterms:W3CDTF">2020-12-17T19:30:27Z</dcterms:modified>
</cp:coreProperties>
</file>